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A3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1164" y="-31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DD2D6-17A0-45ED-ADAF-14134F5AD8B2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5470D-532D-4808-A9E0-4D098EF5F6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228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5470D-532D-4808-A9E0-4D098EF5F6D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0608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50506" y="7070887"/>
            <a:ext cx="24303038" cy="15041880"/>
          </a:xfrm>
        </p:spPr>
        <p:txBody>
          <a:bodyPr anchor="b"/>
          <a:lstStyle>
            <a:lvl1pPr algn="ctr">
              <a:defRPr sz="15947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6379"/>
            </a:lvl1pPr>
            <a:lvl2pPr marL="1215146" indent="0" algn="ctr">
              <a:buNone/>
              <a:defRPr sz="5316"/>
            </a:lvl2pPr>
            <a:lvl3pPr marL="2430292" indent="0" algn="ctr">
              <a:buNone/>
              <a:defRPr sz="4784"/>
            </a:lvl3pPr>
            <a:lvl4pPr marL="3645438" indent="0" algn="ctr">
              <a:buNone/>
              <a:defRPr sz="4252"/>
            </a:lvl4pPr>
            <a:lvl5pPr marL="4860585" indent="0" algn="ctr">
              <a:buNone/>
              <a:defRPr sz="4252"/>
            </a:lvl5pPr>
            <a:lvl6pPr marL="6075731" indent="0" algn="ctr">
              <a:buNone/>
              <a:defRPr sz="4252"/>
            </a:lvl6pPr>
            <a:lvl7pPr marL="7290877" indent="0" algn="ctr">
              <a:buNone/>
              <a:defRPr sz="4252"/>
            </a:lvl7pPr>
            <a:lvl8pPr marL="8506023" indent="0" algn="ctr">
              <a:buNone/>
              <a:defRPr sz="4252"/>
            </a:lvl8pPr>
            <a:lvl9pPr marL="9721169" indent="0" algn="ctr">
              <a:buNone/>
              <a:defRPr sz="4252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F95A-DAD3-4681-A1C4-F98B27E9C85B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1C62-4B39-41D3-A6FE-FF3099D55A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075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F95A-DAD3-4681-A1C4-F98B27E9C85B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1C62-4B39-41D3-A6FE-FF3099D55A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996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9148" y="2300288"/>
            <a:ext cx="6987123" cy="36614579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779" y="2300288"/>
            <a:ext cx="20556319" cy="3661457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F95A-DAD3-4681-A1C4-F98B27E9C85B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1C62-4B39-41D3-A6FE-FF3099D55A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95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F95A-DAD3-4681-A1C4-F98B27E9C85B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1C62-4B39-41D3-A6FE-FF3099D55A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035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0901" y="10771353"/>
            <a:ext cx="27948493" cy="17972243"/>
          </a:xfrm>
        </p:spPr>
        <p:txBody>
          <a:bodyPr anchor="b"/>
          <a:lstStyle>
            <a:lvl1pPr>
              <a:defRPr sz="15947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10901" y="28913620"/>
            <a:ext cx="27948493" cy="9451178"/>
          </a:xfrm>
        </p:spPr>
        <p:txBody>
          <a:bodyPr/>
          <a:lstStyle>
            <a:lvl1pPr marL="0" indent="0">
              <a:buNone/>
              <a:defRPr sz="6379">
                <a:solidFill>
                  <a:schemeClr val="tx1">
                    <a:tint val="75000"/>
                  </a:schemeClr>
                </a:solidFill>
              </a:defRPr>
            </a:lvl1pPr>
            <a:lvl2pPr marL="1215146" indent="0">
              <a:buNone/>
              <a:defRPr sz="5316">
                <a:solidFill>
                  <a:schemeClr val="tx1">
                    <a:tint val="75000"/>
                  </a:schemeClr>
                </a:solidFill>
              </a:defRPr>
            </a:lvl2pPr>
            <a:lvl3pPr marL="2430292" indent="0">
              <a:buNone/>
              <a:defRPr sz="4784">
                <a:solidFill>
                  <a:schemeClr val="tx1">
                    <a:tint val="75000"/>
                  </a:schemeClr>
                </a:solidFill>
              </a:defRPr>
            </a:lvl3pPr>
            <a:lvl4pPr marL="364543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4pPr>
            <a:lvl5pPr marL="4860585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5pPr>
            <a:lvl6pPr marL="6075731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6pPr>
            <a:lvl7pPr marL="7290877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7pPr>
            <a:lvl8pPr marL="850602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8pPr>
            <a:lvl9pPr marL="9721169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F95A-DAD3-4681-A1C4-F98B27E9C85B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1C62-4B39-41D3-A6FE-FF3099D55A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46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F95A-DAD3-4681-A1C4-F98B27E9C85B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1C62-4B39-41D3-A6FE-FF3099D55A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42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999" y="2300291"/>
            <a:ext cx="27948493" cy="835104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32000" y="10591327"/>
            <a:ext cx="13708431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232000" y="15781973"/>
            <a:ext cx="13708431" cy="2321290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04550" y="10591327"/>
            <a:ext cx="13775942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04550" y="15781973"/>
            <a:ext cx="13775942" cy="2321290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F95A-DAD3-4681-A1C4-F98B27E9C85B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1C62-4B39-41D3-A6FE-FF3099D55A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51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F95A-DAD3-4681-A1C4-F98B27E9C85B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1C62-4B39-41D3-A6FE-FF3099D55A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66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F95A-DAD3-4681-A1C4-F98B27E9C85B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1C62-4B39-41D3-A6FE-FF3099D55A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649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>
              <a:defRPr sz="8505"/>
            </a:lvl1pPr>
            <a:lvl2pPr>
              <a:defRPr sz="7442"/>
            </a:lvl2pPr>
            <a:lvl3pPr>
              <a:defRPr sz="6379"/>
            </a:lvl3pPr>
            <a:lvl4pPr>
              <a:defRPr sz="5316"/>
            </a:lvl4pPr>
            <a:lvl5pPr>
              <a:defRPr sz="5316"/>
            </a:lvl5pPr>
            <a:lvl6pPr>
              <a:defRPr sz="5316"/>
            </a:lvl6pPr>
            <a:lvl7pPr>
              <a:defRPr sz="5316"/>
            </a:lvl7pPr>
            <a:lvl8pPr>
              <a:defRPr sz="5316"/>
            </a:lvl8pPr>
            <a:lvl9pPr>
              <a:defRPr sz="531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F95A-DAD3-4681-A1C4-F98B27E9C85B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1C62-4B39-41D3-A6FE-FF3099D55A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7106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 marL="0" indent="0">
              <a:buNone/>
              <a:defRPr sz="8505"/>
            </a:lvl1pPr>
            <a:lvl2pPr marL="1215146" indent="0">
              <a:buNone/>
              <a:defRPr sz="7442"/>
            </a:lvl2pPr>
            <a:lvl3pPr marL="2430292" indent="0">
              <a:buNone/>
              <a:defRPr sz="6379"/>
            </a:lvl3pPr>
            <a:lvl4pPr marL="3645438" indent="0">
              <a:buNone/>
              <a:defRPr sz="5316"/>
            </a:lvl4pPr>
            <a:lvl5pPr marL="4860585" indent="0">
              <a:buNone/>
              <a:defRPr sz="5316"/>
            </a:lvl5pPr>
            <a:lvl6pPr marL="6075731" indent="0">
              <a:buNone/>
              <a:defRPr sz="5316"/>
            </a:lvl6pPr>
            <a:lvl7pPr marL="7290877" indent="0">
              <a:buNone/>
              <a:defRPr sz="5316"/>
            </a:lvl7pPr>
            <a:lvl8pPr marL="8506023" indent="0">
              <a:buNone/>
              <a:defRPr sz="5316"/>
            </a:lvl8pPr>
            <a:lvl9pPr marL="9721169" indent="0">
              <a:buNone/>
              <a:defRPr sz="5316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F95A-DAD3-4681-A1C4-F98B27E9C85B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1C62-4B39-41D3-A6FE-FF3099D55A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13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779" y="2300291"/>
            <a:ext cx="27948493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BF95A-DAD3-4681-A1C4-F98B27E9C85B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5360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E1C62-4B39-41D3-A6FE-FF3099D55A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39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l" defTabSz="2430292" rtl="0" eaLnBrk="1" latinLnBrk="0" hangingPunct="1">
        <a:lnSpc>
          <a:spcPct val="90000"/>
        </a:lnSpc>
        <a:spcBef>
          <a:spcPct val="0"/>
        </a:spcBef>
        <a:buNone/>
        <a:defRPr sz="116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573" indent="-607573" algn="l" defTabSz="2430292" rtl="0" eaLnBrk="1" latinLnBrk="0" hangingPunct="1">
        <a:lnSpc>
          <a:spcPct val="90000"/>
        </a:lnSpc>
        <a:spcBef>
          <a:spcPts val="2658"/>
        </a:spcBef>
        <a:buFont typeface="Arial" panose="020B0604020202020204" pitchFamily="34" charset="0"/>
        <a:buChar char="•"/>
        <a:defRPr sz="7442" kern="1200">
          <a:solidFill>
            <a:schemeClr val="tx1"/>
          </a:solidFill>
          <a:latin typeface="+mn-lt"/>
          <a:ea typeface="+mn-ea"/>
          <a:cs typeface="+mn-cs"/>
        </a:defRPr>
      </a:lvl1pPr>
      <a:lvl2pPr marL="1822719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037865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3pPr>
      <a:lvl4pPr marL="425301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5468158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683304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898450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9113596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1032874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1pPr>
      <a:lvl2pPr marL="1215146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2pPr>
      <a:lvl3pPr marL="2430292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3pPr>
      <a:lvl4pPr marL="3645438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4860585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075731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290877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8506023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9721169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A3B8">
            <a:alpha val="4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>
            <a:off x="1152354" y="39474293"/>
            <a:ext cx="29664816" cy="2997118"/>
            <a:chOff x="1152354" y="39474293"/>
            <a:chExt cx="29664816" cy="2997118"/>
          </a:xfrm>
        </p:grpSpPr>
        <p:sp>
          <p:nvSpPr>
            <p:cNvPr id="12" name="Retângulo 11"/>
            <p:cNvSpPr/>
            <p:nvPr/>
          </p:nvSpPr>
          <p:spPr>
            <a:xfrm>
              <a:off x="1152354" y="39474293"/>
              <a:ext cx="29664816" cy="2997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7854" y="39532692"/>
              <a:ext cx="5078872" cy="2938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94113" y="39532692"/>
              <a:ext cx="7346798" cy="2938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Retângulo 20"/>
          <p:cNvSpPr/>
          <p:nvPr/>
        </p:nvSpPr>
        <p:spPr>
          <a:xfrm>
            <a:off x="1152354" y="8497244"/>
            <a:ext cx="14983126" cy="68407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pt-BR" sz="6500" b="1" dirty="0" smtClean="0">
                <a:solidFill>
                  <a:schemeClr val="tx1"/>
                </a:solidFill>
              </a:rPr>
              <a:t>INTRODUÇÃO</a:t>
            </a:r>
            <a:endParaRPr lang="pt-BR" sz="6500" b="1" dirty="0">
              <a:solidFill>
                <a:schemeClr val="tx1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16496514" y="8528538"/>
            <a:ext cx="14473056" cy="168185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pt-BR" sz="6500" b="1" dirty="0" smtClean="0">
                <a:solidFill>
                  <a:schemeClr val="tx1"/>
                </a:solidFill>
              </a:rPr>
              <a:t>RESULTADOS E DISCUSSÃO</a:t>
            </a:r>
            <a:endParaRPr lang="pt-BR" sz="6500" b="1" dirty="0">
              <a:solidFill>
                <a:schemeClr val="tx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1152355" y="15914068"/>
            <a:ext cx="14977470" cy="1670585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pt-BR" sz="6500" b="1" dirty="0" smtClean="0">
                <a:solidFill>
                  <a:schemeClr val="tx1"/>
                </a:solidFill>
              </a:rPr>
              <a:t>METODOLOGIA</a:t>
            </a:r>
            <a:endParaRPr lang="pt-BR" sz="6500" b="1" dirty="0">
              <a:solidFill>
                <a:schemeClr val="tx1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16446116" y="25738450"/>
            <a:ext cx="14523454" cy="688147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pt-BR" sz="6500" b="1" dirty="0" smtClean="0">
                <a:solidFill>
                  <a:schemeClr val="tx1"/>
                </a:solidFill>
              </a:rPr>
              <a:t>CONCLUSÃO</a:t>
            </a:r>
            <a:endParaRPr lang="pt-BR" sz="6500" b="1" dirty="0">
              <a:solidFill>
                <a:schemeClr val="tx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1152354" y="33051972"/>
            <a:ext cx="29667295" cy="45365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pt-BR" sz="6500" b="1" dirty="0" smtClean="0">
                <a:solidFill>
                  <a:schemeClr val="tx1"/>
                </a:solidFill>
              </a:rPr>
              <a:t>REFERÊNCIAS BIBLIOGRÁFICAS</a:t>
            </a:r>
            <a:endParaRPr lang="pt-BR" sz="65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-879395"/>
            <a:ext cx="184731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13800"/>
          </a:p>
        </p:txBody>
      </p:sp>
      <p:grpSp>
        <p:nvGrpSpPr>
          <p:cNvPr id="14" name="Grupo 13"/>
          <p:cNvGrpSpPr/>
          <p:nvPr/>
        </p:nvGrpSpPr>
        <p:grpSpPr>
          <a:xfrm>
            <a:off x="1207990" y="3015156"/>
            <a:ext cx="29664816" cy="4764749"/>
            <a:chOff x="1152354" y="2929538"/>
            <a:chExt cx="29664816" cy="4764749"/>
          </a:xfrm>
        </p:grpSpPr>
        <p:sp>
          <p:nvSpPr>
            <p:cNvPr id="9" name="Retângulo 8"/>
            <p:cNvSpPr/>
            <p:nvPr/>
          </p:nvSpPr>
          <p:spPr>
            <a:xfrm>
              <a:off x="1152354" y="2929538"/>
              <a:ext cx="29664816" cy="4764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152354" y="3192752"/>
              <a:ext cx="29664816" cy="387798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t-BR" sz="6600" b="1" dirty="0" smtClean="0">
                  <a:cs typeface="Arial" panose="020B0604020202020204" pitchFamily="34" charset="0"/>
                </a:rPr>
                <a:t>TÍTULO DO TRABALHO</a:t>
              </a:r>
            </a:p>
            <a:p>
              <a:pPr algn="ctr"/>
              <a:endParaRPr lang="pt-BR" sz="3600" b="1" dirty="0">
                <a:cs typeface="Arial" panose="020B0604020202020204" pitchFamily="34" charset="0"/>
              </a:endParaRPr>
            </a:p>
            <a:p>
              <a:pPr algn="ctr"/>
              <a:r>
                <a:rPr lang="pt-BR" sz="4800" b="1" dirty="0" smtClean="0">
                  <a:cs typeface="Arial" panose="020B0604020202020204" pitchFamily="34" charset="0"/>
                </a:rPr>
                <a:t>Nome do aluno(a), Nome do orientador (a)</a:t>
              </a:r>
            </a:p>
            <a:p>
              <a:pPr algn="ctr"/>
              <a:r>
                <a:rPr lang="pt-BR" sz="4800" b="1" dirty="0" smtClean="0">
                  <a:cs typeface="Arial" panose="020B0604020202020204" pitchFamily="34" charset="0"/>
                </a:rPr>
                <a:t>Unidade Administrativa</a:t>
              </a:r>
            </a:p>
            <a:p>
              <a:pPr algn="ctr"/>
              <a:r>
                <a:rPr lang="pt-BR" sz="4800" b="1" dirty="0" smtClean="0">
                  <a:cs typeface="Arial" panose="020B0604020202020204" pitchFamily="34" charset="0"/>
                </a:rPr>
                <a:t>Área do Conhecimento</a:t>
              </a:r>
              <a:r>
                <a:rPr lang="pt-BR" sz="4800" b="1" dirty="0" smtClean="0">
                  <a:cs typeface="Arial" panose="020B0604020202020204" pitchFamily="34" charset="0"/>
                </a:rPr>
                <a:t>:</a:t>
              </a:r>
              <a:endParaRPr lang="pt-BR" sz="4800" b="1" dirty="0" smtClean="0">
                <a:cs typeface="Arial" panose="020B0604020202020204" pitchFamily="34" charset="0"/>
              </a:endParaRPr>
            </a:p>
          </p:txBody>
        </p:sp>
        <p:pic>
          <p:nvPicPr>
            <p:cNvPr id="2049" name="Imagem 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287" y="3721000"/>
              <a:ext cx="3685902" cy="35686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Imagem 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72495" y="3096644"/>
              <a:ext cx="4344675" cy="4364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2" name="Conector reto 21"/>
          <p:cNvCxnSpPr/>
          <p:nvPr/>
        </p:nvCxnSpPr>
        <p:spPr>
          <a:xfrm>
            <a:off x="1152354" y="8065196"/>
            <a:ext cx="29817216" cy="72008"/>
          </a:xfrm>
          <a:prstGeom prst="line">
            <a:avLst/>
          </a:prstGeom>
          <a:ln w="257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o 15"/>
          <p:cNvGrpSpPr/>
          <p:nvPr/>
        </p:nvGrpSpPr>
        <p:grpSpPr>
          <a:xfrm>
            <a:off x="0" y="514516"/>
            <a:ext cx="32404049" cy="1934056"/>
            <a:chOff x="0" y="514516"/>
            <a:chExt cx="32404049" cy="1934056"/>
          </a:xfrm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0" y="514516"/>
              <a:ext cx="32404049" cy="18620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700338" algn="ctr"/>
                  <a:tab pos="5400675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00338" algn="ctr"/>
                  <a:tab pos="5400675" algn="r"/>
                </a:tabLst>
              </a:pPr>
              <a:r>
                <a:rPr kumimoji="0" lang="pt-BR" altLang="pt-BR" sz="115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gency FB" panose="020B0503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IX Jornada da Biologia | 2019</a:t>
              </a:r>
              <a:endParaRPr kumimoji="0" lang="pt-BR" altLang="pt-BR" sz="6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5" name="Conector reto 4"/>
            <p:cNvCxnSpPr/>
            <p:nvPr/>
          </p:nvCxnSpPr>
          <p:spPr>
            <a:xfrm>
              <a:off x="1152354" y="514516"/>
              <a:ext cx="29664816" cy="0"/>
            </a:xfrm>
            <a:prstGeom prst="line">
              <a:avLst/>
            </a:prstGeom>
            <a:ln w="257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/>
            <p:nvPr/>
          </p:nvCxnSpPr>
          <p:spPr>
            <a:xfrm>
              <a:off x="1226841" y="2448572"/>
              <a:ext cx="29664816" cy="0"/>
            </a:xfrm>
            <a:prstGeom prst="line">
              <a:avLst/>
            </a:prstGeom>
            <a:ln w="257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275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34</Words>
  <Application>Microsoft Office PowerPoint</Application>
  <PresentationFormat>Personalizar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Agency FB</vt:lpstr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WELLYNGTON MATHEUS SOUZA SANTIAGO</cp:lastModifiedBy>
  <cp:revision>12</cp:revision>
  <dcterms:created xsi:type="dcterms:W3CDTF">2017-09-05T14:51:35Z</dcterms:created>
  <dcterms:modified xsi:type="dcterms:W3CDTF">2019-08-10T16:04:32Z</dcterms:modified>
</cp:coreProperties>
</file>